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6" r:id="rId9"/>
    <p:sldId id="264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Экокономика</a:t>
            </a:r>
            <a:r>
              <a:rPr lang="ru-RU" dirty="0" smtClean="0"/>
              <a:t> родного края»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675735" y="2963233"/>
            <a:ext cx="4132017" cy="30404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0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5077342"/>
            <a:ext cx="9180512" cy="17806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Основанный в 1992 году Александром ЛЕЙХТЛИНГОМ СПК «Заря» – пример не только сельхозпредприятия полного цикла «от поля и до прилавка», но и самой настоящей аграрной династии. Сейчас во главе хозяйства – новое поколение, супруги Евгения ЛЕЙХТЛИНГ и Сергей ЛАПУЗИН.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5122" name="Picture 2" descr="https://predsedatel-apk.ru/attachments/Image/vmeste_SAYT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06"/>
            <a:ext cx="5103633" cy="50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8" y="365760"/>
            <a:ext cx="360040" cy="54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Вывод:</a:t>
            </a:r>
          </a:p>
          <a:p>
            <a:r>
              <a:rPr lang="ru-RU" sz="2400" i="1" dirty="0" smtClean="0"/>
              <a:t>На предприятии «СПК Заря</a:t>
            </a:r>
            <a:r>
              <a:rPr lang="ru-RU" sz="2400" i="1" dirty="0"/>
              <a:t>» Основным видом деятельности является выращивание зерновых (кроме риса), зернобобовых культур и семян </a:t>
            </a:r>
            <a:r>
              <a:rPr lang="ru-RU" sz="2400" i="1" dirty="0" smtClean="0"/>
              <a:t>масличных культур</a:t>
            </a:r>
            <a:r>
              <a:rPr lang="ru-RU" sz="2400" i="1" dirty="0"/>
              <a:t>. </a:t>
            </a:r>
            <a:r>
              <a:rPr lang="ru-RU" sz="2400" i="1" dirty="0" smtClean="0"/>
              <a:t>Кроме этого на «СПК Заря делают вареники, манты, пельмени и разные хлебобулочные изделия.</a:t>
            </a:r>
          </a:p>
          <a:p>
            <a:r>
              <a:rPr lang="ru-RU" sz="2400" u="sng" dirty="0"/>
              <a:t>Производит кооператив только то, что может перерабатывать. </a:t>
            </a:r>
            <a:endParaRPr lang="ru-RU" sz="2400" dirty="0"/>
          </a:p>
          <a:p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108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96536" y="365760"/>
            <a:ext cx="288032" cy="54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368" y="-609"/>
            <a:ext cx="9144000" cy="5013176"/>
          </a:xfrm>
        </p:spPr>
        <p:txBody>
          <a:bodyPr/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Знакомство с экономикой родного края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Рассказать что изготавливают на «СПК Заря»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Рассказать об основных видах деятельности«СПК Заря»</a:t>
            </a:r>
          </a:p>
          <a:p>
            <a:r>
              <a:rPr lang="ru-RU" sz="2400" b="1" dirty="0" smtClean="0"/>
              <a:t>Гипотеза: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Допустим что «СПК Заря»  изготавливают хлебобулочные изделия.</a:t>
            </a:r>
          </a:p>
          <a:p>
            <a:pPr>
              <a:buNone/>
            </a:pPr>
            <a:r>
              <a:rPr lang="ru-RU" sz="2400" dirty="0" smtClean="0"/>
              <a:t>Допустим что «СПК Заря» производит   только то, что может перерабатывать.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4" y="4365104"/>
            <a:ext cx="7056784" cy="204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2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252519" y="620688"/>
            <a:ext cx="45719" cy="54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400" i="1" dirty="0" smtClean="0"/>
              <a:t>Информация:</a:t>
            </a:r>
            <a:endParaRPr lang="ru-RU" sz="2400" dirty="0" smtClean="0"/>
          </a:p>
          <a:p>
            <a:r>
              <a:rPr lang="ru-RU" sz="2400" i="1" dirty="0" smtClean="0"/>
              <a:t>Организация 'СЕЛЬСКОХОЗЯЙСТВЕННЫЙ ПРОИЗВОДСТВЕННЫЙ КООПЕРАТИВ "ЗАРЯ"' зарегистрирован 29 ноября 2002 года по адресу 633525, НОВОСИБИРСКАЯ ОБЛ, ЧЕРЕПАНОВСКИЙ Р-Н, Г ЧЕРЕПАНОВО , УЛ БАРНАУЛЬСКАЯ, 2 Б.  </a:t>
            </a:r>
          </a:p>
          <a:p>
            <a:r>
              <a:rPr lang="ru-RU" sz="2400" i="1" dirty="0" smtClean="0"/>
              <a:t>Основным видом деятельности является выращивание зерновых (кроме риса), зернобобовых культур и семян масличных культур. </a:t>
            </a:r>
          </a:p>
          <a:p>
            <a:r>
              <a:rPr lang="ru-RU" sz="2400" i="1" dirty="0" smtClean="0"/>
              <a:t>Компанию возглавляет ЛЕЙХТЛИНГ ЕВГЕНИЯ АЛЕКСАНДРОВНА. </a:t>
            </a:r>
          </a:p>
          <a:p>
            <a:endParaRPr lang="ru-RU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8" y="365760"/>
            <a:ext cx="432048" cy="54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СПК «Заря» занимается фактически с 90-х годов прошлого </a:t>
            </a:r>
            <a:r>
              <a:rPr lang="ru-RU" dirty="0" smtClean="0"/>
              <a:t>века.</a:t>
            </a:r>
          </a:p>
          <a:p>
            <a:r>
              <a:rPr lang="ru-RU" dirty="0" smtClean="0"/>
              <a:t>Предпринимательством </a:t>
            </a:r>
            <a:r>
              <a:rPr lang="ru-RU" dirty="0" err="1"/>
              <a:t>черепановец</a:t>
            </a:r>
            <a:r>
              <a:rPr lang="ru-RU" dirty="0"/>
              <a:t> Александр ЛЕЙХТЛИНГ увлекся в 1992 году — на </a:t>
            </a:r>
            <a:r>
              <a:rPr lang="ru-RU" dirty="0" smtClean="0"/>
              <a:t>заре рыночных </a:t>
            </a:r>
            <a:r>
              <a:rPr lang="ru-RU" dirty="0"/>
              <a:t>отношений в </a:t>
            </a:r>
            <a:r>
              <a:rPr lang="ru-RU" dirty="0" smtClean="0"/>
              <a:t>России</a:t>
            </a:r>
          </a:p>
          <a:p>
            <a:r>
              <a:rPr lang="ru-RU" dirty="0"/>
              <a:t>Может, поэтому его сельскохозяйственный производственный кооператив так и называется — «Заря». </a:t>
            </a:r>
          </a:p>
        </p:txBody>
      </p:sp>
      <p:pic>
        <p:nvPicPr>
          <p:cNvPr id="4098" name="Picture 2" descr="Александр Лейхтлинг. Фото Виталия ЗЛОДЕ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20" y="-1"/>
            <a:ext cx="3283540" cy="5013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nso.ru/sites/test.new.nso.ru/wodby_files/files/news/2019/03/dsc_98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132856"/>
          </a:xfrm>
          <a:prstGeom prst="rect">
            <a:avLst/>
          </a:prstGeom>
          <a:noFill/>
          <a:extLst/>
        </p:spPr>
      </p:pic>
      <p:pic>
        <p:nvPicPr>
          <p:cNvPr id="4104" name="Picture 8" descr="https://m.vn.ru/upload/iblock/e2f/e2fea6a5_02abe4e2098aa56c870b40d0_thumb_680-420_07bb787f327ca1d6-d43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682668" cy="23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hervesti.ru/wp-content/uploads/2016/10/IMG_43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906916" cy="2918530"/>
          </a:xfrm>
          <a:prstGeom prst="rect">
            <a:avLst/>
          </a:prstGeom>
          <a:noFill/>
          <a:extLst/>
        </p:spPr>
      </p:pic>
      <p:pic>
        <p:nvPicPr>
          <p:cNvPr id="4108" name="Picture 12" descr="https://images.aif.ru/007/693/fb6dc7238cab3ac1c9055ec47f2b4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0850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772816"/>
            <a:ext cx="4852020" cy="29076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delanounas.ru/images/img/novos.mk.ru/upload_article_images_57_1e_4d_495_17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6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848</TotalTime>
  <Words>252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Проект «Экокономика родного края»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учреждене</dc:title>
  <dc:creator>Пользователь</dc:creator>
  <cp:lastModifiedBy>Пользователь Windows</cp:lastModifiedBy>
  <cp:revision>26</cp:revision>
  <dcterms:created xsi:type="dcterms:W3CDTF">2020-02-08T05:41:44Z</dcterms:created>
  <dcterms:modified xsi:type="dcterms:W3CDTF">2022-04-15T12:27:47Z</dcterms:modified>
</cp:coreProperties>
</file>