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7345363" cy="104775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064" y="-72"/>
      </p:cViewPr>
      <p:guideLst>
        <p:guide orient="horz" pos="3300"/>
        <p:guide pos="23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902" y="3254817"/>
            <a:ext cx="6243559" cy="22458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1805" y="5937250"/>
            <a:ext cx="5141754" cy="26775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25388" y="419587"/>
            <a:ext cx="1652707" cy="89398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7268" y="419587"/>
            <a:ext cx="4835697" cy="89398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233" y="6732765"/>
            <a:ext cx="6243559" cy="20809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0233" y="4440812"/>
            <a:ext cx="6243559" cy="22919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7268" y="2444751"/>
            <a:ext cx="3244202" cy="6914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33893" y="2444751"/>
            <a:ext cx="3244202" cy="6914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268" y="2345312"/>
            <a:ext cx="3245478" cy="977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7268" y="3322726"/>
            <a:ext cx="3245478" cy="60366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31343" y="2345312"/>
            <a:ext cx="3246752" cy="977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31343" y="3322726"/>
            <a:ext cx="3246752" cy="60366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8" y="417160"/>
            <a:ext cx="2416574" cy="17753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1833" y="417160"/>
            <a:ext cx="4106262" cy="89422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7268" y="2192515"/>
            <a:ext cx="2416574" cy="71669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742" y="7334250"/>
            <a:ext cx="4407218" cy="86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742" y="936184"/>
            <a:ext cx="4407218" cy="6286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9742" y="8200100"/>
            <a:ext cx="4407218" cy="1229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8" y="419586"/>
            <a:ext cx="6610827" cy="174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268" y="2444751"/>
            <a:ext cx="6610827" cy="6914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7268" y="9711091"/>
            <a:ext cx="1713918" cy="55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9666" y="9711091"/>
            <a:ext cx="2326032" cy="55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264177" y="9711091"/>
            <a:ext cx="1713918" cy="55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14"/>
            <a:ext cx="7416556" cy="1048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6577" y="4158629"/>
            <a:ext cx="4241518" cy="52007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Пользователь\Desktop\ФГОС 1\общешк и открытые\Осень 2022 -23\фото\IMG-20221118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5" y="63023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ФГОС 1\общешк и открытые\Осень 2022 -23\фото\IMG-20221118-WA0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9" y="3654574"/>
            <a:ext cx="3779910" cy="283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ownloads\IMG-20221118-WA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0" y="6503550"/>
            <a:ext cx="4380997" cy="32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8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5363" cy="104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441" y="990278"/>
            <a:ext cx="5465654" cy="46805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Конкурсная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игровая программа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"Здравствуй, осень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!«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в начальных классах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15.11.2022 год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4569" y="7038949"/>
            <a:ext cx="4313526" cy="232046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 и провела</a:t>
            </a:r>
          </a:p>
          <a:p>
            <a:pPr marL="0" indent="0"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L="0" indent="0"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Губарева Н.В.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1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4763"/>
            <a:ext cx="7419975" cy="1049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Пользователь\Desktop\ФГОС 1\общешк и открытые\Осень 2022 -23\фото\IMG-20221118-WA00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8"/>
          <a:stretch/>
        </p:blipFill>
        <p:spPr bwMode="auto">
          <a:xfrm>
            <a:off x="542657" y="630238"/>
            <a:ext cx="3132405" cy="311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ФГОС 1\общешк и открытые\Осень 2022 -23\фото\IMG-20221118-WA003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33" y="3654574"/>
            <a:ext cx="3513460" cy="26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ФГОС 1\общешк и открытые\Осень 2022 -23\фото\IMG-20221118-WA0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7" y="6102846"/>
            <a:ext cx="4835691" cy="36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4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4763"/>
            <a:ext cx="7419975" cy="1049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Пользователь\Desktop\ФГОС 1\общешк и открытые\Осень 2022 -23\фото\IMG-20221118-WA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7" y="702246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ФГОС 1\общешк и открытые\Осень 2022 -23\фото\IMG-20221118-WA004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69" y="5166742"/>
            <a:ext cx="6067856" cy="45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4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</Words>
  <Application>Microsoft Office PowerPoint</Application>
  <PresentationFormat>Произвольный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     Конкурсная игровая программа  "Здравствуй, осень!«  в начальных классах 15.11.2022 год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4</cp:revision>
  <cp:lastPrinted>2022-11-18T09:58:59Z</cp:lastPrinted>
  <dcterms:created xsi:type="dcterms:W3CDTF">2022-11-18T09:15:09Z</dcterms:created>
  <dcterms:modified xsi:type="dcterms:W3CDTF">2022-11-26T10:56:36Z</dcterms:modified>
</cp:coreProperties>
</file>